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69" d="100"/>
          <a:sy n="69" d="100"/>
        </p:scale>
        <p:origin x="49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36CE6-E0AF-4D2A-AB0F-33C2E09E2A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EAE33-2951-4754-BF80-364835EB0E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61732-145C-4BE8-ACDB-FA1BBCD99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F6626-B0E7-4478-BCE9-ABA8874EA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5F129-F2D9-4C5D-9462-144058D90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044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7DD9-E876-41A5-952E-C22156CD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B39C02-E563-4ABE-BDCD-7DFE512C6D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3AF235-8D81-4DBB-9908-D182B9948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4E7E9B-454B-4CF2-B3CF-0A9C68C06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AB4EF-C177-4E83-9157-656018E0C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344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518C7E-9DEF-4450-A31F-2493EF0C70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22F9FB-293A-41C7-81AF-AA2CAA8F38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3F961-BCDB-4199-8FB8-76BB742EE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61A3EF-E2AE-401D-B3AE-91E393D72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85A66-6168-4B5C-9C05-7C15EFA8E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10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0E85B-F361-4280-AAD4-049D4B86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043A8-FD91-485E-8060-F6EDAF651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7087C-14F2-44B6-98EC-E95657B1F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6A5C7-B58A-49F4-BE3D-925DDCC2A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C9F60-AD80-4103-B459-C24C96278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041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4C89F-936D-4163-BD94-5FE3C5CA8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5F5B4-56F4-45E1-AC5B-5017DAC27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C84F7-A5D1-4F6E-A9CB-3339EA70D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27897-41E5-4242-BC66-FAF6DDE5D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84B30-F586-496C-B11B-53E531C22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385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42542-C8A0-41F2-BAFA-D5A4455DE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80B22-ECDE-4452-BD74-3C8E355C3A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2F8BC3-FDFB-479E-BEA9-CF798D4C4A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59923-EC2B-4BE6-AFA4-0A81D69A5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EF7BBE-6D04-4F59-81BB-F72D8E395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E900CB-E202-42A8-B50D-D2EF2C051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28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DADD8-26D4-43BC-BB7D-45345775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C59C9-F60E-477D-9FF5-70863764C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F0EBD6-647F-4F53-97EE-4F10D780A3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F30C81-2336-46D9-BE21-CB1988F8CE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6B1F8B-134D-49C0-A557-6037EBEC15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FCD7F5-FC0A-4934-B11F-D69F84BD6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BD97B-1A71-451A-A553-B1A743B2A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B6B12-4A9E-49DC-972D-EBD638A58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097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9CC64-AF61-4FFD-AFF3-5638911C2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F8815A-E068-4547-9CF3-5170B6F04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80F114-54C1-49B0-B28F-D08676AAF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CB9A89-64AA-4A6B-8F43-CC70FB339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788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E989A2-E1F3-4442-A177-E1BA385FC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E24291-F800-4E9F-91D6-D838338B7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CAB43-ED6B-4202-9F4F-6393AF191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00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3608F-601D-43FA-9E55-A9F71F94D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9E52E-A571-4B05-BC4A-567076418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A717CF-D72B-4FDE-AC8B-806EF798BC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06370D-4274-4111-A5DA-67F551B73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D7AD16-0EAE-449E-B4FB-2ED4A062B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53CF5C-A298-490A-8E77-07FC54D30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034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9A68F-AB29-4E30-8C5F-02A6E101B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8D4773-45FE-4381-9E1B-51293AB7BE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586EA3-DAEB-4E78-A94E-290CDC6743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4D8E9C-5D26-456B-88E1-BDB37F17A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C2EC8-29A6-4EC2-B924-D728ED6E6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520402-F866-43A2-B12C-467527926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81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B7AF8-8F72-4ECD-91CA-4100EE968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5A350-6AED-487B-A376-3B89F1686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24573-9A0B-4757-B95C-59A87B590E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3911A1-560E-4497-8C14-B1336307DCD8}" type="datetimeFigureOut">
              <a:rPr lang="en-US" smtClean="0"/>
              <a:t>4/20/2020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9DD166-FF34-4704-83A9-0799FBA7A8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E7214-744C-47CF-8CA5-BB02AC0B5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18D13-C625-4611-AC53-7E00DDE8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240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E6C30-0A34-4AC1-96E4-C01B03D0C5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SU-19-02_SP-78-07</a:t>
            </a:r>
            <a:br>
              <a:rPr lang="en-US" dirty="0"/>
            </a:br>
            <a:r>
              <a:rPr lang="en-US" dirty="0"/>
              <a:t>San Juan</a:t>
            </a:r>
            <a:r>
              <a:rPr lang="en-US"/>
              <a:t>, Siquijor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C25753-414B-4300-BD57-5FE392DE1B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313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SU-19-02_059 (SUML-110)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Trimma</a:t>
            </a:r>
            <a:r>
              <a:rPr lang="en-US" i="1" dirty="0"/>
              <a:t> sp.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snow, covered, sitting, white&#10;&#10;Description automatically generated">
            <a:extLst>
              <a:ext uri="{FF2B5EF4-FFF2-40B4-BE49-F238E27FC236}">
                <a16:creationId xmlns:a16="http://schemas.microsoft.com/office/drawing/2014/main" id="{65067002-8311-4A1F-8693-8F46F4AB2A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2251599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SU-19-02_060 (SUML-111)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Trimma</a:t>
            </a:r>
            <a:r>
              <a:rPr lang="en-US" i="1" dirty="0"/>
              <a:t> sp.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close up of a snow covered field&#10;&#10;Description automatically generated">
            <a:extLst>
              <a:ext uri="{FF2B5EF4-FFF2-40B4-BE49-F238E27FC236}">
                <a16:creationId xmlns:a16="http://schemas.microsoft.com/office/drawing/2014/main" id="{F5F3CB63-739D-4722-9BE7-035301511D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1523568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SU-19-02_061 (SUML-112)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Trimma</a:t>
            </a:r>
            <a:r>
              <a:rPr lang="en-US" i="1" dirty="0"/>
              <a:t> sp.</a:t>
            </a:r>
            <a:br>
              <a:rPr lang="en-US" i="1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sitting, white, water&#10;&#10;Description automatically generated">
            <a:extLst>
              <a:ext uri="{FF2B5EF4-FFF2-40B4-BE49-F238E27FC236}">
                <a16:creationId xmlns:a16="http://schemas.microsoft.com/office/drawing/2014/main" id="{C32A74F7-FDD5-4316-BBA7-E492964774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179923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SU-19-02_062 (SUML-113)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Eviota</a:t>
            </a:r>
            <a:r>
              <a:rPr lang="en-US" i="1" dirty="0"/>
              <a:t> sp.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sitting, snow, covered&#10;&#10;Description automatically generated">
            <a:extLst>
              <a:ext uri="{FF2B5EF4-FFF2-40B4-BE49-F238E27FC236}">
                <a16:creationId xmlns:a16="http://schemas.microsoft.com/office/drawing/2014/main" id="{3A9BA449-5A64-48C9-B392-28B2A9B76B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3176854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SU-19-02_063 (SUML-114)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Xenisthmid</a:t>
            </a:r>
            <a:r>
              <a:rPr lang="en-US" i="1" dirty="0"/>
              <a:t> sp.</a:t>
            </a:r>
            <a:br>
              <a:rPr lang="en-US" i="1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snow, covered, sitting&#10;&#10;Description automatically generated">
            <a:extLst>
              <a:ext uri="{FF2B5EF4-FFF2-40B4-BE49-F238E27FC236}">
                <a16:creationId xmlns:a16="http://schemas.microsoft.com/office/drawing/2014/main" id="{5E21BE4C-8825-4BEE-A744-CAF0127B3A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3287352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SU-19-02_065 (SUML-116)</a:t>
            </a:r>
            <a:br>
              <a:rPr lang="en-US" dirty="0"/>
            </a:br>
            <a:r>
              <a:rPr lang="en-US" dirty="0"/>
              <a:t>Original ID</a:t>
            </a:r>
            <a:r>
              <a:rPr lang="en-US" i="1" dirty="0"/>
              <a:t>: </a:t>
            </a:r>
            <a:r>
              <a:rPr lang="en-US" i="1" dirty="0" err="1"/>
              <a:t>Pseudanthia</a:t>
            </a:r>
            <a:r>
              <a:rPr lang="en-US" i="1" dirty="0"/>
              <a:t> sp.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white&#10;&#10;Description automatically generated">
            <a:extLst>
              <a:ext uri="{FF2B5EF4-FFF2-40B4-BE49-F238E27FC236}">
                <a16:creationId xmlns:a16="http://schemas.microsoft.com/office/drawing/2014/main" id="{DB10B2E5-B513-4FD6-8008-626C8C7CF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4120030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SU-19-02_067 (SUML-118)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Apogon</a:t>
            </a:r>
            <a:r>
              <a:rPr lang="en-US" i="1" dirty="0"/>
              <a:t> sp.</a:t>
            </a:r>
            <a:br>
              <a:rPr lang="en-US" i="1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close up of a snow covered field&#10;&#10;Description automatically generated">
            <a:extLst>
              <a:ext uri="{FF2B5EF4-FFF2-40B4-BE49-F238E27FC236}">
                <a16:creationId xmlns:a16="http://schemas.microsoft.com/office/drawing/2014/main" id="{A483B104-E1B9-4BFB-908B-084D53050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3216081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SU-19-02_069 (SUML-120)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Xenisthmid</a:t>
            </a:r>
            <a:r>
              <a:rPr lang="en-US" i="1" dirty="0"/>
              <a:t> sp.</a:t>
            </a:r>
            <a:br>
              <a:rPr lang="en-US" i="1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sitting, snow, white&#10;&#10;Description automatically generated">
            <a:extLst>
              <a:ext uri="{FF2B5EF4-FFF2-40B4-BE49-F238E27FC236}">
                <a16:creationId xmlns:a16="http://schemas.microsoft.com/office/drawing/2014/main" id="{C4B9751E-4793-4194-83EF-5084AD95C5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1094813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SU-19-02_070 (SUML-121)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Parapercis</a:t>
            </a:r>
            <a:r>
              <a:rPr lang="en-US" i="1" dirty="0"/>
              <a:t> sp.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close up of a snow covered ground&#10;&#10;Description automatically generated">
            <a:extLst>
              <a:ext uri="{FF2B5EF4-FFF2-40B4-BE49-F238E27FC236}">
                <a16:creationId xmlns:a16="http://schemas.microsoft.com/office/drawing/2014/main" id="{B9E0AC4A-2840-462F-A428-E14788E848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2507551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SU-19-02_029 (SUML-080)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Pseudochromis</a:t>
            </a:r>
            <a:r>
              <a:rPr lang="en-US" i="1" dirty="0"/>
              <a:t> sp.</a:t>
            </a:r>
            <a:br>
              <a:rPr lang="en-US" i="1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close up of a sign&#10;&#10;Description automatically generated">
            <a:extLst>
              <a:ext uri="{FF2B5EF4-FFF2-40B4-BE49-F238E27FC236}">
                <a16:creationId xmlns:a16="http://schemas.microsoft.com/office/drawing/2014/main" id="{C6C82F9E-0806-468F-BDA0-B4CFD6CAD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30938758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SU-19-02_031 (SUMO-082)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Gymnothorax</a:t>
            </a:r>
            <a:r>
              <a:rPr lang="en-US" i="1" dirty="0"/>
              <a:t> sp. 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board, sitting, surfing, black&#10;&#10;Description automatically generated">
            <a:extLst>
              <a:ext uri="{FF2B5EF4-FFF2-40B4-BE49-F238E27FC236}">
                <a16:creationId xmlns:a16="http://schemas.microsoft.com/office/drawing/2014/main" id="{D0E7CD3E-1196-41AA-B89F-19BA83CEF2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4203118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SU-19-02_035 (SUML-086)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Dinematichthys</a:t>
            </a:r>
            <a:r>
              <a:rPr lang="en-US" i="1" dirty="0"/>
              <a:t> sp.</a:t>
            </a:r>
            <a:br>
              <a:rPr lang="en-US" i="1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sitting, dog, board&#10;&#10;Description automatically generated">
            <a:extLst>
              <a:ext uri="{FF2B5EF4-FFF2-40B4-BE49-F238E27FC236}">
                <a16:creationId xmlns:a16="http://schemas.microsoft.com/office/drawing/2014/main" id="{54832E0D-1248-41FF-B270-C6C63B5563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118445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SU-19-02_049 (SUML-100)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Trimma</a:t>
            </a:r>
            <a:r>
              <a:rPr lang="en-US" i="1" dirty="0"/>
              <a:t> sp.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white&#10;&#10;Description automatically generated">
            <a:extLst>
              <a:ext uri="{FF2B5EF4-FFF2-40B4-BE49-F238E27FC236}">
                <a16:creationId xmlns:a16="http://schemas.microsoft.com/office/drawing/2014/main" id="{32E1340A-63CC-46FE-88DD-20D4716EA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3148612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SU-19-02_054 (SUML-105)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Trimma</a:t>
            </a:r>
            <a:r>
              <a:rPr lang="en-US" i="1" dirty="0"/>
              <a:t> sp.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sitting, white, man, dog&#10;&#10;Description automatically generated">
            <a:extLst>
              <a:ext uri="{FF2B5EF4-FFF2-40B4-BE49-F238E27FC236}">
                <a16:creationId xmlns:a16="http://schemas.microsoft.com/office/drawing/2014/main" id="{73712BD6-7095-43F7-B049-B99F865EDF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941006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SU-19-02_055 (SUML-106)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Trimma</a:t>
            </a:r>
            <a:r>
              <a:rPr lang="en-US" i="1" dirty="0"/>
              <a:t> sp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close up of a white background&#10;&#10;Description automatically generated">
            <a:extLst>
              <a:ext uri="{FF2B5EF4-FFF2-40B4-BE49-F238E27FC236}">
                <a16:creationId xmlns:a16="http://schemas.microsoft.com/office/drawing/2014/main" id="{C3A0A246-98F4-44BE-B593-3EAC71398D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2518358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SU-19-02_056 (SUML-107)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Trimma</a:t>
            </a:r>
            <a:r>
              <a:rPr lang="en-US" i="1" dirty="0"/>
              <a:t> sp.</a:t>
            </a:r>
            <a:br>
              <a:rPr lang="en-US" i="1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sitting, white, snow&#10;&#10;Description automatically generated">
            <a:extLst>
              <a:ext uri="{FF2B5EF4-FFF2-40B4-BE49-F238E27FC236}">
                <a16:creationId xmlns:a16="http://schemas.microsoft.com/office/drawing/2014/main" id="{08677E56-560B-49EA-86E9-3E92D71BBC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3566711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SU-19-02_058 (SUML-109)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Trimma</a:t>
            </a:r>
            <a:r>
              <a:rPr lang="en-US" i="1" dirty="0"/>
              <a:t> sp.</a:t>
            </a:r>
            <a:br>
              <a:rPr lang="en-US" i="1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snow, covered, sitting&#10;&#10;Description automatically generated">
            <a:extLst>
              <a:ext uri="{FF2B5EF4-FFF2-40B4-BE49-F238E27FC236}">
                <a16:creationId xmlns:a16="http://schemas.microsoft.com/office/drawing/2014/main" id="{8371DDFA-3865-43D2-8720-9624FD52F0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178940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71</Words>
  <Application>Microsoft Office PowerPoint</Application>
  <PresentationFormat>Widescreen</PresentationFormat>
  <Paragraphs>18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SU-19-02_SP-78-07 San Juan, Siquijor</vt:lpstr>
      <vt:lpstr>SU-19-02_029 (SUML-080) Original ID: Pseudochromis sp. Jeff’s ID:</vt:lpstr>
      <vt:lpstr>SU-19-02_031 (SUMO-082) Original ID: Gymnothorax sp.  Jeff’s ID:</vt:lpstr>
      <vt:lpstr>SU-19-02_035 (SUML-086) Original ID: Dinematichthys sp. Jeff’s ID:</vt:lpstr>
      <vt:lpstr>SU-19-02_049 (SUML-100) Original ID: Trimma sp. Jeff’s ID:</vt:lpstr>
      <vt:lpstr>SU-19-02_054 (SUML-105) Original ID: Trimma sp. Jeff’s ID:</vt:lpstr>
      <vt:lpstr>SU-19-02_055 (SUML-106) Original ID: Trimma sp. Jeff’s ID:</vt:lpstr>
      <vt:lpstr>SU-19-02_056 (SUML-107) Original ID: Trimma sp. Jeff’s ID:</vt:lpstr>
      <vt:lpstr>SU-19-02_058 (SUML-109) Original ID: Trimma sp. Jeff’s ID:</vt:lpstr>
      <vt:lpstr>SU-19-02_059 (SUML-110) Original ID: Trimma sp. Jeff’s ID:</vt:lpstr>
      <vt:lpstr>SU-19-02_060 (SUML-111) Original ID: Trimma sp. Jeff’s ID:</vt:lpstr>
      <vt:lpstr>SU-19-02_061 (SUML-112) Original ID: Trimma sp. Jeff’s ID:</vt:lpstr>
      <vt:lpstr>SU-19-02_062 (SUML-113) Original ID: Eviota sp. Jeff’s ID:</vt:lpstr>
      <vt:lpstr>SU-19-02_063 (SUML-114) Original ID: Xenisthmid sp. Jeff’s ID:</vt:lpstr>
      <vt:lpstr>SU-19-02_065 (SUML-116) Original ID: Pseudanthia sp. Jeff’s ID:</vt:lpstr>
      <vt:lpstr>SU-19-02_067 (SUML-118) Original ID: Apogon sp. Jeff’s ID:</vt:lpstr>
      <vt:lpstr>SU-19-02_069 (SUML-120) Original ID: Xenisthmid sp. Jeff’s ID:</vt:lpstr>
      <vt:lpstr>SU-19-02_070 (SUML-121) Original ID: Parapercis sp. Jeff’s ID: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SU-19-02_SP-78-07 San Juan, Siquijor</dc:title>
  <dc:creator>Whalen, John</dc:creator>
  <cp:lastModifiedBy>Whalen, John</cp:lastModifiedBy>
  <cp:revision>12</cp:revision>
  <dcterms:created xsi:type="dcterms:W3CDTF">2020-04-17T21:54:19Z</dcterms:created>
  <dcterms:modified xsi:type="dcterms:W3CDTF">2020-04-20T12:38:53Z</dcterms:modified>
</cp:coreProperties>
</file>

<file path=docProps/thumbnail.jpeg>
</file>